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64" r:id="rId6"/>
    <p:sldId id="280" r:id="rId7"/>
    <p:sldId id="275" r:id="rId8"/>
    <p:sldId id="261" r:id="rId9"/>
    <p:sldId id="283" r:id="rId10"/>
    <p:sldId id="276" r:id="rId11"/>
    <p:sldId id="262" r:id="rId12"/>
    <p:sldId id="277" r:id="rId13"/>
    <p:sldId id="263" r:id="rId14"/>
    <p:sldId id="284" r:id="rId15"/>
    <p:sldId id="285" r:id="rId16"/>
    <p:sldId id="286" r:id="rId17"/>
    <p:sldId id="274" r:id="rId18"/>
    <p:sldId id="281" r:id="rId19"/>
    <p:sldId id="282" r:id="rId20"/>
    <p:sldId id="269" r:id="rId21"/>
    <p:sldId id="271" r:id="rId22"/>
    <p:sldId id="270" r:id="rId23"/>
    <p:sldId id="268" r:id="rId24"/>
    <p:sldId id="266" r:id="rId25"/>
    <p:sldId id="267" r:id="rId26"/>
    <p:sldId id="25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3700"/>
    <a:srgbClr val="FFFFFF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300" dt="2022-08-03T14:47:46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3T14:47:46.738" v="2128" actId="20577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6:23.132" v="11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7-27T20:35:37.879" v="1090" actId="122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mod">
          <ac:chgData name="Scott Oswald" userId="dc556f76c70b138e" providerId="LiveId" clId="{D4641937-16B1-4FA1-BE9B-F8929768D315}" dt="2022-07-27T20:35:51.651" v="1095" actId="1076"/>
          <ac:spMkLst>
            <pc:docMk/>
            <pc:sldMk cId="2834327498" sldId="259"/>
            <ac:spMk id="16" creationId="{8BD0124A-BF5F-8AA9-0255-3202740AA982}"/>
          </ac:spMkLst>
        </pc:s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7T20:31:36.051" v="977" actId="1076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8-02T11:55:14.785" v="1805" actId="732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 modCrop">
          <ac:chgData name="Scott Oswald" userId="dc556f76c70b138e" providerId="LiveId" clId="{D4641937-16B1-4FA1-BE9B-F8929768D315}" dt="2022-08-02T11:55:14.785" v="1805" actId="732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">
        <pc:chgData name="Scott Oswald" userId="dc556f76c70b138e" providerId="LiveId" clId="{D4641937-16B1-4FA1-BE9B-F8929768D315}" dt="2022-07-28T22:12:47.337" v="1387" actId="1036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picChg chg="add mod">
          <ac:chgData name="Scott Oswald" userId="dc556f76c70b138e" providerId="LiveId" clId="{D4641937-16B1-4FA1-BE9B-F8929768D315}" dt="2022-07-28T22:12:47.337" v="1387" actId="103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 ord">
        <pc:chgData name="Scott Oswald" userId="dc556f76c70b138e" providerId="LiveId" clId="{D4641937-16B1-4FA1-BE9B-F8929768D315}" dt="2022-07-28T22:13:13.253" v="1406" actId="1036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7-28T22:13:05.384" v="1391" actId="171"/>
          <ac:spMkLst>
            <pc:docMk/>
            <pc:sldMk cId="1271676220" sldId="263"/>
            <ac:spMk id="5" creationId="{091F46A9-0979-3563-6605-A0B74190B199}"/>
          </ac:spMkLst>
        </pc:spChg>
        <pc:picChg chg="add mod">
          <ac:chgData name="Scott Oswald" userId="dc556f76c70b138e" providerId="LiveId" clId="{D4641937-16B1-4FA1-BE9B-F8929768D315}" dt="2022-07-28T22:13:13.253" v="1406" actId="103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delSp modSp new mod ord delAnim modAnim">
        <pc:chgData name="Scott Oswald" userId="dc556f76c70b138e" providerId="LiveId" clId="{D4641937-16B1-4FA1-BE9B-F8929768D315}" dt="2022-08-01T12:43:35.512" v="1634" actId="1076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7-27T20:49:42.785" v="1205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6:17.084" v="2049"/>
        <pc:sldMkLst>
          <pc:docMk/>
          <pc:sldMk cId="3480515077" sldId="269"/>
        </pc:sldMkLst>
        <pc:spChg chg="add mod">
          <ac:chgData name="Scott Oswald" userId="dc556f76c70b138e" providerId="LiveId" clId="{D4641937-16B1-4FA1-BE9B-F8929768D315}" dt="2022-08-03T14:46:14.855" v="2048" actId="1076"/>
          <ac:spMkLst>
            <pc:docMk/>
            <pc:sldMk cId="3480515077" sldId="269"/>
            <ac:spMk id="3" creationId="{BC46DFD6-1C99-DC7F-A827-D7C429E83AC8}"/>
          </ac:spMkLst>
        </pc:spChg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31:37.087" v="1904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 modAnim">
        <pc:chgData name="Scott Oswald" userId="dc556f76c70b138e" providerId="LiveId" clId="{D4641937-16B1-4FA1-BE9B-F8929768D315}" dt="2022-08-03T14:47:46.738" v="2128" actId="20577"/>
        <pc:sldMkLst>
          <pc:docMk/>
          <pc:sldMk cId="2751372415" sldId="271"/>
        </pc:sldMkLst>
        <pc:spChg chg="mod">
          <ac:chgData name="Scott Oswald" userId="dc556f76c70b138e" providerId="LiveId" clId="{D4641937-16B1-4FA1-BE9B-F8929768D315}" dt="2022-08-03T14:30:37.542" v="1856" actId="20577"/>
          <ac:spMkLst>
            <pc:docMk/>
            <pc:sldMk cId="2751372415" sldId="271"/>
            <ac:spMk id="2" creationId="{64EAA095-AFBB-4C88-C186-6789E5EAEF07}"/>
          </ac:spMkLst>
        </pc:spChg>
        <pc:spChg chg="add del mod">
          <ac:chgData name="Scott Oswald" userId="dc556f76c70b138e" providerId="LiveId" clId="{D4641937-16B1-4FA1-BE9B-F8929768D315}" dt="2022-08-03T14:47:46.738" v="2128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8-02T11:45:37.198" v="1712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spChg chg="add mod">
          <ac:chgData name="Scott Oswald" userId="dc556f76c70b138e" providerId="LiveId" clId="{D4641937-16B1-4FA1-BE9B-F8929768D315}" dt="2022-08-02T11:45:17.457" v="1707" actId="478"/>
          <ac:spMkLst>
            <pc:docMk/>
            <pc:sldMk cId="3491931097" sldId="272"/>
            <ac:spMk id="8" creationId="{3245DC79-D4CA-3C0E-F8DC-9B29B79ECF9A}"/>
          </ac:spMkLst>
        </pc:spChg>
        <pc:picChg chg="add mod">
          <ac:chgData name="Scott Oswald" userId="dc556f76c70b138e" providerId="LiveId" clId="{D4641937-16B1-4FA1-BE9B-F8929768D315}" dt="2022-08-02T11:45:28.800" v="1711" actId="1076"/>
          <ac:picMkLst>
            <pc:docMk/>
            <pc:sldMk cId="3491931097" sldId="272"/>
            <ac:picMk id="4" creationId="{2DBCC42F-9D53-09F7-F19C-B232A4191263}"/>
          </ac:picMkLst>
        </pc:picChg>
        <pc:picChg chg="add del mod ord">
          <ac:chgData name="Scott Oswald" userId="dc556f76c70b138e" providerId="LiveId" clId="{D4641937-16B1-4FA1-BE9B-F8929768D315}" dt="2022-08-02T11:45:17.457" v="1707" actId="478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 ord modAnim">
        <pc:chgData name="Scott Oswald" userId="dc556f76c70b138e" providerId="LiveId" clId="{D4641937-16B1-4FA1-BE9B-F8929768D315}" dt="2022-08-03T14:45:44.680" v="2017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3T14:29:00.596" v="1818" actId="14100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">
          <ac:chgData name="Scott Oswald" userId="dc556f76c70b138e" providerId="LiveId" clId="{D4641937-16B1-4FA1-BE9B-F8929768D315}" dt="2022-08-03T14:29:00.596" v="1818" actId="14100"/>
          <ac:spMkLst>
            <pc:docMk/>
            <pc:sldMk cId="2492914605" sldId="274"/>
            <ac:spMk id="3" creationId="{A5B0047D-4508-95A9-E2D6-2A1D1DD0633F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del mod">
          <ac:chgData name="Scott Oswald" userId="dc556f76c70b138e" providerId="LiveId" clId="{D4641937-16B1-4FA1-BE9B-F8929768D315}" dt="2022-08-02T11:50:59.687" v="1799" actId="478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8" creationId="{E3F5AD8C-7397-4DFA-691A-1D00D762429B}"/>
          </ac:spMkLst>
        </pc:spChg>
        <pc:spChg chg="add mod">
          <ac:chgData name="Scott Oswald" userId="dc556f76c70b138e" providerId="LiveId" clId="{D4641937-16B1-4FA1-BE9B-F8929768D315}" dt="2022-08-03T14:28:40.734" v="1808" actId="1036"/>
          <ac:spMkLst>
            <pc:docMk/>
            <pc:sldMk cId="2492914605" sldId="274"/>
            <ac:spMk id="9" creationId="{F4FAD4EF-8999-68B0-89F2-06D120B2EB0D}"/>
          </ac:spMkLst>
        </pc:spChg>
        <pc:picChg chg="add mod modCrop">
          <ac:chgData name="Scott Oswald" userId="dc556f76c70b138e" providerId="LiveId" clId="{D4641937-16B1-4FA1-BE9B-F8929768D315}" dt="2022-08-03T14:28:40.734" v="1808" actId="103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delSp modSp new mod">
        <pc:chgData name="Scott Oswald" userId="dc556f76c70b138e" providerId="LiveId" clId="{D4641937-16B1-4FA1-BE9B-F8929768D315}" dt="2022-08-03T14:33:11.836" v="1955" actId="20577"/>
        <pc:sldMkLst>
          <pc:docMk/>
          <pc:sldMk cId="1963491206" sldId="276"/>
        </pc:sldMkLst>
        <pc:spChg chg="del">
          <ac:chgData name="Scott Oswald" userId="dc556f76c70b138e" providerId="LiveId" clId="{D4641937-16B1-4FA1-BE9B-F8929768D315}" dt="2022-08-03T14:32:32.954" v="1920" actId="478"/>
          <ac:spMkLst>
            <pc:docMk/>
            <pc:sldMk cId="1963491206" sldId="276"/>
            <ac:spMk id="2" creationId="{3957E83A-7604-28B3-0E28-611637E5360D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6" creationId="{6E993057-AC7D-C322-41CA-65DE1CF6CDAD}"/>
          </ac:spMkLst>
        </pc:spChg>
        <pc:spChg chg="add del mod">
          <ac:chgData name="Scott Oswald" userId="dc556f76c70b138e" providerId="LiveId" clId="{D4641937-16B1-4FA1-BE9B-F8929768D315}" dt="2022-08-03T14:32:14.356" v="1916" actId="478"/>
          <ac:spMkLst>
            <pc:docMk/>
            <pc:sldMk cId="1963491206" sldId="276"/>
            <ac:spMk id="7" creationId="{B708D53B-CE66-AF50-8AA3-BCE21B69AFB2}"/>
          </ac:spMkLst>
        </pc:spChg>
        <pc:spChg chg="add del mod">
          <ac:chgData name="Scott Oswald" userId="dc556f76c70b138e" providerId="LiveId" clId="{D4641937-16B1-4FA1-BE9B-F8929768D315}" dt="2022-08-03T14:32:03.392" v="1913"/>
          <ac:spMkLst>
            <pc:docMk/>
            <pc:sldMk cId="1963491206" sldId="276"/>
            <ac:spMk id="9" creationId="{90675BE7-2494-49EC-7A1E-9509F7E953B2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0" creationId="{970BE9CF-F6F7-FAFA-8B8F-05409BB2E598}"/>
          </ac:spMkLst>
        </pc:spChg>
        <pc:spChg chg="add mod">
          <ac:chgData name="Scott Oswald" userId="dc556f76c70b138e" providerId="LiveId" clId="{D4641937-16B1-4FA1-BE9B-F8929768D315}" dt="2022-08-03T14:32:26.939" v="1919" actId="1076"/>
          <ac:spMkLst>
            <pc:docMk/>
            <pc:sldMk cId="1963491206" sldId="276"/>
            <ac:spMk id="12" creationId="{4E6AE950-1108-D344-B7FC-C0F38C022D25}"/>
          </ac:spMkLst>
        </pc:spChg>
        <pc:spChg chg="add mod">
          <ac:chgData name="Scott Oswald" userId="dc556f76c70b138e" providerId="LiveId" clId="{D4641937-16B1-4FA1-BE9B-F8929768D315}" dt="2022-08-03T14:33:11.836" v="1955" actId="20577"/>
          <ac:spMkLst>
            <pc:docMk/>
            <pc:sldMk cId="1963491206" sldId="276"/>
            <ac:spMk id="13" creationId="{A7425D8E-AC2C-47A1-EB4F-C5FAEC4051B3}"/>
          </ac:spMkLst>
        </pc:spChg>
        <pc:spChg chg="add mod">
          <ac:chgData name="Scott Oswald" userId="dc556f76c70b138e" providerId="LiveId" clId="{D4641937-16B1-4FA1-BE9B-F8929768D315}" dt="2022-08-03T14:33:07.917" v="1950" actId="1076"/>
          <ac:spMkLst>
            <pc:docMk/>
            <pc:sldMk cId="1963491206" sldId="276"/>
            <ac:spMk id="14" creationId="{633CB204-8764-C8CB-0670-F418B182E4F1}"/>
          </ac:spMkLst>
        </pc:spChg>
        <pc:picChg chg="add mod ord">
          <ac:chgData name="Scott Oswald" userId="dc556f76c70b138e" providerId="LiveId" clId="{D4641937-16B1-4FA1-BE9B-F8929768D315}" dt="2022-07-28T22:24:32.065" v="1588" actId="1076"/>
          <ac:picMkLst>
            <pc:docMk/>
            <pc:sldMk cId="1963491206" sldId="276"/>
            <ac:picMk id="4" creationId="{C2F2DD4F-CE7E-49FA-4E7B-28E7E549A2F2}"/>
          </ac:picMkLst>
        </pc:picChg>
        <pc:picChg chg="add del mod">
          <ac:chgData name="Scott Oswald" userId="dc556f76c70b138e" providerId="LiveId" clId="{D4641937-16B1-4FA1-BE9B-F8929768D315}" dt="2022-08-03T14:32:15.042" v="1917" actId="478"/>
          <ac:picMkLst>
            <pc:docMk/>
            <pc:sldMk cId="1963491206" sldId="276"/>
            <ac:picMk id="8" creationId="{2046F88D-BAA6-E270-017B-EE30CD6A6264}"/>
          </ac:picMkLst>
        </pc:picChg>
        <pc:picChg chg="add mod">
          <ac:chgData name="Scott Oswald" userId="dc556f76c70b138e" providerId="LiveId" clId="{D4641937-16B1-4FA1-BE9B-F8929768D315}" dt="2022-08-03T14:32:26.939" v="1919" actId="1076"/>
          <ac:picMkLst>
            <pc:docMk/>
            <pc:sldMk cId="1963491206" sldId="276"/>
            <ac:picMk id="11" creationId="{A6F72CD1-5A91-487A-797C-27830390FE93}"/>
          </ac:picMkLst>
        </pc:picChg>
      </pc:sldChg>
      <pc:sldChg chg="addSp modSp new mod">
        <pc:chgData name="Scott Oswald" userId="dc556f76c70b138e" providerId="LiveId" clId="{D4641937-16B1-4FA1-BE9B-F8929768D315}" dt="2022-08-03T14:31:41.971" v="1906" actId="1076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8-03T14:31:41.971" v="1906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 del">
        <pc:chgData name="Scott Oswald" userId="dc556f76c70b138e" providerId="LiveId" clId="{D4641937-16B1-4FA1-BE9B-F8929768D315}" dt="2022-08-02T11:51:50.686" v="1802" actId="47"/>
        <pc:sldMkLst>
          <pc:docMk/>
          <pc:sldMk cId="1413957246" sldId="278"/>
        </pc:sldMkLst>
      </pc:sldChg>
      <pc:sldChg chg="addSp delSp modSp new del mod">
        <pc:chgData name="Scott Oswald" userId="dc556f76c70b138e" providerId="LiveId" clId="{D4641937-16B1-4FA1-BE9B-F8929768D315}" dt="2022-08-03T14:31:39.967" v="1905" actId="47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  <pc:sldChg chg="addSp delSp modSp new mod">
        <pc:chgData name="Scott Oswald" userId="dc556f76c70b138e" providerId="LiveId" clId="{D4641937-16B1-4FA1-BE9B-F8929768D315}" dt="2022-08-02T11:42:06.110" v="1704" actId="1076"/>
        <pc:sldMkLst>
          <pc:docMk/>
          <pc:sldMk cId="216642060" sldId="280"/>
        </pc:sldMkLst>
        <pc:spChg chg="del">
          <ac:chgData name="Scott Oswald" userId="dc556f76c70b138e" providerId="LiveId" clId="{D4641937-16B1-4FA1-BE9B-F8929768D315}" dt="2022-08-02T11:38:18.004" v="1656" actId="931"/>
          <ac:spMkLst>
            <pc:docMk/>
            <pc:sldMk cId="216642060" sldId="280"/>
            <ac:spMk id="3" creationId="{02685F30-3580-C49D-4FE0-16A12CD21254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4" creationId="{5D0D265C-2743-AD4A-E6AB-D0BD5F6BE36B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6" creationId="{FDF51EDF-BF49-643B-EB29-3D4FFB9E37CC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7" creationId="{946CFFE4-C7D1-39F3-7558-FC945ED85624}"/>
          </ac:spMkLst>
        </pc:spChg>
        <pc:spChg chg="add mod">
          <ac:chgData name="Scott Oswald" userId="dc556f76c70b138e" providerId="LiveId" clId="{D4641937-16B1-4FA1-BE9B-F8929768D315}" dt="2022-08-02T11:37:53.711" v="1655"/>
          <ac:spMkLst>
            <pc:docMk/>
            <pc:sldMk cId="216642060" sldId="280"/>
            <ac:spMk id="8" creationId="{B289A001-FC22-58C1-49DC-71CF7357D573}"/>
          </ac:spMkLst>
        </pc:spChg>
        <pc:spChg chg="add mod or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1" creationId="{39CC0EDC-8A4D-7EDF-061F-ED7E430B5E2B}"/>
          </ac:spMkLst>
        </pc:spChg>
        <pc:spChg chg="add mo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2" creationId="{649DDF68-A232-47A8-FD07-D07172FFB5EE}"/>
          </ac:spMkLst>
        </pc:spChg>
        <pc:spChg chg="add mod">
          <ac:chgData name="Scott Oswald" userId="dc556f76c70b138e" providerId="LiveId" clId="{D4641937-16B1-4FA1-BE9B-F8929768D315}" dt="2022-08-02T11:42:06.110" v="1704" actId="1076"/>
          <ac:spMkLst>
            <pc:docMk/>
            <pc:sldMk cId="216642060" sldId="280"/>
            <ac:spMk id="13" creationId="{B6077B8D-6D24-18A1-C8C3-7DF1BB1C964D}"/>
          </ac:spMkLst>
        </pc:spChg>
        <pc:picChg chg="add mod">
          <ac:chgData name="Scott Oswald" userId="dc556f76c70b138e" providerId="LiveId" clId="{D4641937-16B1-4FA1-BE9B-F8929768D315}" dt="2022-08-02T11:37:53.711" v="1655"/>
          <ac:picMkLst>
            <pc:docMk/>
            <pc:sldMk cId="216642060" sldId="280"/>
            <ac:picMk id="5" creationId="{4CA3B520-03E0-2854-66B6-8113FC11DE97}"/>
          </ac:picMkLst>
        </pc:picChg>
        <pc:picChg chg="add mod modCrop">
          <ac:chgData name="Scott Oswald" userId="dc556f76c70b138e" providerId="LiveId" clId="{D4641937-16B1-4FA1-BE9B-F8929768D315}" dt="2022-08-02T11:42:06.110" v="1704" actId="1076"/>
          <ac:picMkLst>
            <pc:docMk/>
            <pc:sldMk cId="216642060" sldId="280"/>
            <ac:picMk id="10" creationId="{9BBADB33-BD34-B934-1A11-8F44CC7CFF2D}"/>
          </ac:picMkLst>
        </pc:picChg>
      </pc:sldChg>
      <pc:sldChg chg="addSp modSp new mod">
        <pc:chgData name="Scott Oswald" userId="dc556f76c70b138e" providerId="LiveId" clId="{D4641937-16B1-4FA1-BE9B-F8929768D315}" dt="2022-08-03T14:29:39.089" v="1833" actId="20577"/>
        <pc:sldMkLst>
          <pc:docMk/>
          <pc:sldMk cId="3291728603" sldId="281"/>
        </pc:sldMkLst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4" creationId="{EC5130DD-7ADB-7653-B10D-1973E9A4C1B6}"/>
          </ac:spMkLst>
        </pc:spChg>
        <pc:spChg chg="add mod">
          <ac:chgData name="Scott Oswald" userId="dc556f76c70b138e" providerId="LiveId" clId="{D4641937-16B1-4FA1-BE9B-F8929768D315}" dt="2022-08-02T11:50:18.314" v="1796" actId="1076"/>
          <ac:spMkLst>
            <pc:docMk/>
            <pc:sldMk cId="3291728603" sldId="281"/>
            <ac:spMk id="6" creationId="{0B8618D3-17FD-5791-23BB-A563FF737D2D}"/>
          </ac:spMkLst>
        </pc:spChg>
        <pc:spChg chg="add mod">
          <ac:chgData name="Scott Oswald" userId="dc556f76c70b138e" providerId="LiveId" clId="{D4641937-16B1-4FA1-BE9B-F8929768D315}" dt="2022-08-02T11:49:26.007" v="1790"/>
          <ac:spMkLst>
            <pc:docMk/>
            <pc:sldMk cId="3291728603" sldId="281"/>
            <ac:spMk id="7" creationId="{1C6AA652-F739-AE02-31F4-F5260ADCDF37}"/>
          </ac:spMkLst>
        </pc:spChg>
        <pc:spChg chg="add mod">
          <ac:chgData name="Scott Oswald" userId="dc556f76c70b138e" providerId="LiveId" clId="{D4641937-16B1-4FA1-BE9B-F8929768D315}" dt="2022-08-02T11:50:12.560" v="1795" actId="1076"/>
          <ac:spMkLst>
            <pc:docMk/>
            <pc:sldMk cId="3291728603" sldId="281"/>
            <ac:spMk id="8" creationId="{5F36BA49-F03A-E5DD-A042-7B73E9D2DE09}"/>
          </ac:spMkLst>
        </pc:spChg>
        <pc:spChg chg="add mod">
          <ac:chgData name="Scott Oswald" userId="dc556f76c70b138e" providerId="LiveId" clId="{D4641937-16B1-4FA1-BE9B-F8929768D315}" dt="2022-08-03T14:29:28.339" v="1826" actId="14100"/>
          <ac:spMkLst>
            <pc:docMk/>
            <pc:sldMk cId="3291728603" sldId="281"/>
            <ac:spMk id="9" creationId="{7CA51B78-34D9-B690-F0F5-7476569BA5BB}"/>
          </ac:spMkLst>
        </pc:spChg>
        <pc:spChg chg="add mod">
          <ac:chgData name="Scott Oswald" userId="dc556f76c70b138e" providerId="LiveId" clId="{D4641937-16B1-4FA1-BE9B-F8929768D315}" dt="2022-08-03T14:29:39.089" v="1833" actId="20577"/>
          <ac:spMkLst>
            <pc:docMk/>
            <pc:sldMk cId="3291728603" sldId="281"/>
            <ac:spMk id="10" creationId="{48CABC36-CE67-139A-04BD-12464431AB6D}"/>
          </ac:spMkLst>
        </pc:spChg>
        <pc:picChg chg="add mod modCrop">
          <ac:chgData name="Scott Oswald" userId="dc556f76c70b138e" providerId="LiveId" clId="{D4641937-16B1-4FA1-BE9B-F8929768D315}" dt="2022-08-03T14:29:10.474" v="1822" actId="1076"/>
          <ac:picMkLst>
            <pc:docMk/>
            <pc:sldMk cId="3291728603" sldId="281"/>
            <ac:picMk id="5" creationId="{88A574DB-4E4F-A205-B5FF-3129998F5A70}"/>
          </ac:picMkLst>
        </pc:picChg>
      </pc:sldChg>
      <pc:sldChg chg="addSp delSp modSp new mod">
        <pc:chgData name="Scott Oswald" userId="dc556f76c70b138e" providerId="LiveId" clId="{D4641937-16B1-4FA1-BE9B-F8929768D315}" dt="2022-08-03T14:30:19.166" v="1849" actId="554"/>
        <pc:sldMkLst>
          <pc:docMk/>
          <pc:sldMk cId="4158147730" sldId="282"/>
        </pc:sldMkLst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4" creationId="{6741DA18-2179-795B-C6C8-5ADF54E520D7}"/>
          </ac:spMkLst>
        </pc:spChg>
        <pc:spChg chg="add del mod">
          <ac:chgData name="Scott Oswald" userId="dc556f76c70b138e" providerId="LiveId" clId="{D4641937-16B1-4FA1-BE9B-F8929768D315}" dt="2022-08-02T11:51:10.374" v="1801" actId="478"/>
          <ac:spMkLst>
            <pc:docMk/>
            <pc:sldMk cId="4158147730" sldId="282"/>
            <ac:spMk id="6" creationId="{4CC71ED7-2D57-9582-4DA0-24036186CCC0}"/>
          </ac:spMkLst>
        </pc:spChg>
        <pc:spChg chg="add mod">
          <ac:chgData name="Scott Oswald" userId="dc556f76c70b138e" providerId="LiveId" clId="{D4641937-16B1-4FA1-BE9B-F8929768D315}" dt="2022-08-02T11:49:27.406" v="1791"/>
          <ac:spMkLst>
            <pc:docMk/>
            <pc:sldMk cId="4158147730" sldId="282"/>
            <ac:spMk id="7" creationId="{21D5440D-72B2-C6BF-740C-156EE49B44EB}"/>
          </ac:spMkLst>
        </pc:spChg>
        <pc:spChg chg="add mod">
          <ac:chgData name="Scott Oswald" userId="dc556f76c70b138e" providerId="LiveId" clId="{D4641937-16B1-4FA1-BE9B-F8929768D315}" dt="2022-08-02T11:51:08.348" v="1800"/>
          <ac:spMkLst>
            <pc:docMk/>
            <pc:sldMk cId="4158147730" sldId="282"/>
            <ac:spMk id="8" creationId="{41BC23C8-EB52-0AD7-3977-7CA9D66424BE}"/>
          </ac:spMkLst>
        </pc:spChg>
        <pc:spChg chg="add mod">
          <ac:chgData name="Scott Oswald" userId="dc556f76c70b138e" providerId="LiveId" clId="{D4641937-16B1-4FA1-BE9B-F8929768D315}" dt="2022-08-03T14:29:47.934" v="1834"/>
          <ac:spMkLst>
            <pc:docMk/>
            <pc:sldMk cId="4158147730" sldId="282"/>
            <ac:spMk id="9" creationId="{B92186C0-122E-0730-8B96-B75821550BDE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0" creationId="{61E0AB1E-FF06-7C58-FDA8-CEA7DDA68DCF}"/>
          </ac:spMkLst>
        </pc:spChg>
        <pc:spChg chg="add mod">
          <ac:chgData name="Scott Oswald" userId="dc556f76c70b138e" providerId="LiveId" clId="{D4641937-16B1-4FA1-BE9B-F8929768D315}" dt="2022-08-03T14:30:19.166" v="1849" actId="554"/>
          <ac:spMkLst>
            <pc:docMk/>
            <pc:sldMk cId="4158147730" sldId="282"/>
            <ac:spMk id="11" creationId="{D46A182E-C0B9-13E6-A9DB-6034F1893A07}"/>
          </ac:spMkLst>
        </pc:spChg>
        <pc:picChg chg="add mod">
          <ac:chgData name="Scott Oswald" userId="dc556f76c70b138e" providerId="LiveId" clId="{D4641937-16B1-4FA1-BE9B-F8929768D315}" dt="2022-08-02T11:49:27.406" v="1791"/>
          <ac:picMkLst>
            <pc:docMk/>
            <pc:sldMk cId="4158147730" sldId="282"/>
            <ac:picMk id="5" creationId="{5F0856BA-60DD-2D27-7ECE-557E4F2FF736}"/>
          </ac:picMkLst>
        </pc:picChg>
      </pc:sldChg>
      <pc:sldChg chg="addSp modSp new">
        <pc:chgData name="Scott Oswald" userId="dc556f76c70b138e" providerId="LiveId" clId="{D4641937-16B1-4FA1-BE9B-F8929768D315}" dt="2022-08-02T11:54:53.186" v="1804"/>
        <pc:sldMkLst>
          <pc:docMk/>
          <pc:sldMk cId="1125150098" sldId="283"/>
        </pc:sldMkLst>
        <pc:spChg chg="add mod">
          <ac:chgData name="Scott Oswald" userId="dc556f76c70b138e" providerId="LiveId" clId="{D4641937-16B1-4FA1-BE9B-F8929768D315}" dt="2022-08-02T11:54:53.186" v="1804"/>
          <ac:spMkLst>
            <pc:docMk/>
            <pc:sldMk cId="1125150098" sldId="283"/>
            <ac:spMk id="5" creationId="{7F4A2C93-FFB9-4435-A587-9B3753F82F03}"/>
          </ac:spMkLst>
        </pc:spChg>
        <pc:picChg chg="add mod">
          <ac:chgData name="Scott Oswald" userId="dc556f76c70b138e" providerId="LiveId" clId="{D4641937-16B1-4FA1-BE9B-F8929768D315}" dt="2022-08-02T11:54:53.186" v="1804"/>
          <ac:picMkLst>
            <pc:docMk/>
            <pc:sldMk cId="1125150098" sldId="283"/>
            <ac:picMk id="4" creationId="{8932C348-2BD5-4180-5F44-64E2498F41EC}"/>
          </ac:picMkLst>
        </pc:picChg>
      </pc:sldChg>
      <pc:sldChg chg="addSp delSp modSp new mod modAnim">
        <pc:chgData name="Scott Oswald" userId="dc556f76c70b138e" providerId="LiveId" clId="{D4641937-16B1-4FA1-BE9B-F8929768D315}" dt="2022-08-03T14:44:46.368" v="2013" actId="1076"/>
        <pc:sldMkLst>
          <pc:docMk/>
          <pc:sldMk cId="3940326367" sldId="284"/>
        </pc:sldMkLst>
        <pc:spChg chg="del">
          <ac:chgData name="Scott Oswald" userId="dc556f76c70b138e" providerId="LiveId" clId="{D4641937-16B1-4FA1-BE9B-F8929768D315}" dt="2022-08-03T14:39:42.832" v="1967" actId="931"/>
          <ac:spMkLst>
            <pc:docMk/>
            <pc:sldMk cId="3940326367" sldId="284"/>
            <ac:spMk id="3" creationId="{6CA5D574-0025-9256-C72E-6D470CD8065B}"/>
          </ac:spMkLst>
        </pc:spChg>
        <pc:picChg chg="add mod">
          <ac:chgData name="Scott Oswald" userId="dc556f76c70b138e" providerId="LiveId" clId="{D4641937-16B1-4FA1-BE9B-F8929768D315}" dt="2022-08-03T14:42:17.257" v="1991" actId="1076"/>
          <ac:picMkLst>
            <pc:docMk/>
            <pc:sldMk cId="3940326367" sldId="284"/>
            <ac:picMk id="4" creationId="{0B24EB83-B05C-3B81-8597-98A2C8CFBA66}"/>
          </ac:picMkLst>
        </pc:picChg>
        <pc:picChg chg="add mod modCrop">
          <ac:chgData name="Scott Oswald" userId="dc556f76c70b138e" providerId="LiveId" clId="{D4641937-16B1-4FA1-BE9B-F8929768D315}" dt="2022-08-03T14:40:15.017" v="1979" actId="1076"/>
          <ac:picMkLst>
            <pc:docMk/>
            <pc:sldMk cId="3940326367" sldId="284"/>
            <ac:picMk id="9" creationId="{4C6E5826-7314-1D0D-4E55-8410A0322408}"/>
          </ac:picMkLst>
        </pc:picChg>
        <pc:picChg chg="add mod modCrop">
          <ac:chgData name="Scott Oswald" userId="dc556f76c70b138e" providerId="LiveId" clId="{D4641937-16B1-4FA1-BE9B-F8929768D315}" dt="2022-08-03T14:42:44.059" v="1996" actId="1076"/>
          <ac:picMkLst>
            <pc:docMk/>
            <pc:sldMk cId="3940326367" sldId="284"/>
            <ac:picMk id="12" creationId="{D5F63BB8-7326-0C6A-E0DC-22A6AE6E3365}"/>
          </ac:picMkLst>
        </pc:picChg>
        <pc:picChg chg="add mod">
          <ac:chgData name="Scott Oswald" userId="dc556f76c70b138e" providerId="LiveId" clId="{D4641937-16B1-4FA1-BE9B-F8929768D315}" dt="2022-08-03T14:43:01.591" v="1999" actId="14100"/>
          <ac:picMkLst>
            <pc:docMk/>
            <pc:sldMk cId="3940326367" sldId="284"/>
            <ac:picMk id="13" creationId="{2EA141BC-E514-303E-B760-7E309B09A016}"/>
          </ac:picMkLst>
        </pc:picChg>
        <pc:cxnChg chg="add del mod">
          <ac:chgData name="Scott Oswald" userId="dc556f76c70b138e" providerId="LiveId" clId="{D4641937-16B1-4FA1-BE9B-F8929768D315}" dt="2022-08-03T14:38:38.974" v="1966" actId="478"/>
          <ac:cxnSpMkLst>
            <pc:docMk/>
            <pc:sldMk cId="3940326367" sldId="284"/>
            <ac:cxnSpMk id="6" creationId="{8B464ADC-3A9F-E8DC-B7D5-87A5D09F55B8}"/>
          </ac:cxnSpMkLst>
        </pc:cxnChg>
        <pc:cxnChg chg="add mod">
          <ac:chgData name="Scott Oswald" userId="dc556f76c70b138e" providerId="LiveId" clId="{D4641937-16B1-4FA1-BE9B-F8929768D315}" dt="2022-08-03T14:42:19.417" v="1992" actId="1076"/>
          <ac:cxnSpMkLst>
            <pc:docMk/>
            <pc:sldMk cId="3940326367" sldId="284"/>
            <ac:cxnSpMk id="7" creationId="{E521C5D3-6ECF-B063-44D2-17E1B9BDA317}"/>
          </ac:cxnSpMkLst>
        </pc:cxnChg>
        <pc:cxnChg chg="add mod">
          <ac:chgData name="Scott Oswald" userId="dc556f76c70b138e" providerId="LiveId" clId="{D4641937-16B1-4FA1-BE9B-F8929768D315}" dt="2022-08-03T14:40:24.083" v="1981" actId="1076"/>
          <ac:cxnSpMkLst>
            <pc:docMk/>
            <pc:sldMk cId="3940326367" sldId="284"/>
            <ac:cxnSpMk id="10" creationId="{979F58E5-D800-C036-8B3C-3ED23777E76D}"/>
          </ac:cxnSpMkLst>
        </pc:cxnChg>
        <pc:cxnChg chg="add mod">
          <ac:chgData name="Scott Oswald" userId="dc556f76c70b138e" providerId="LiveId" clId="{D4641937-16B1-4FA1-BE9B-F8929768D315}" dt="2022-08-03T14:40:30.652" v="1983" actId="1076"/>
          <ac:cxnSpMkLst>
            <pc:docMk/>
            <pc:sldMk cId="3940326367" sldId="284"/>
            <ac:cxnSpMk id="11" creationId="{F06300F5-1DFA-2F5B-6D42-526CE5FCD786}"/>
          </ac:cxnSpMkLst>
        </pc:cxnChg>
        <pc:cxnChg chg="add mod">
          <ac:chgData name="Scott Oswald" userId="dc556f76c70b138e" providerId="LiveId" clId="{D4641937-16B1-4FA1-BE9B-F8929768D315}" dt="2022-08-03T14:44:46.368" v="2013" actId="1076"/>
          <ac:cxnSpMkLst>
            <pc:docMk/>
            <pc:sldMk cId="3940326367" sldId="284"/>
            <ac:cxnSpMk id="14" creationId="{C9739822-F273-F10B-F3D5-F9478D381F7B}"/>
          </ac:cxnSpMkLst>
        </pc:cxnChg>
        <pc:cxnChg chg="add mod">
          <ac:chgData name="Scott Oswald" userId="dc556f76c70b138e" providerId="LiveId" clId="{D4641937-16B1-4FA1-BE9B-F8929768D315}" dt="2022-08-03T14:44:44.147" v="2012" actId="1076"/>
          <ac:cxnSpMkLst>
            <pc:docMk/>
            <pc:sldMk cId="3940326367" sldId="284"/>
            <ac:cxnSpMk id="15" creationId="{391BDD36-DB51-E10D-C47C-A01CC53F9C72}"/>
          </ac:cxnSpMkLst>
        </pc:cxnChg>
      </pc:sldChg>
      <pc:sldChg chg="add">
        <pc:chgData name="Scott Oswald" userId="dc556f76c70b138e" providerId="LiveId" clId="{D4641937-16B1-4FA1-BE9B-F8929768D315}" dt="2022-08-03T14:45:13.798" v="2014"/>
        <pc:sldMkLst>
          <pc:docMk/>
          <pc:sldMk cId="3159467902" sldId="285"/>
        </pc:sldMkLst>
      </pc:sldChg>
      <pc:sldChg chg="add">
        <pc:chgData name="Scott Oswald" userId="dc556f76c70b138e" providerId="LiveId" clId="{D4641937-16B1-4FA1-BE9B-F8929768D315}" dt="2022-08-03T14:45:38.180" v="2015"/>
        <pc:sldMkLst>
          <pc:docMk/>
          <pc:sldMk cId="2242771992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7.svg"/><Relationship Id="rId5" Type="http://schemas.openxmlformats.org/officeDocument/2006/relationships/image" Target="../media/image34.svg"/><Relationship Id="rId10" Type="http://schemas.openxmlformats.org/officeDocument/2006/relationships/image" Target="../media/image6.png"/><Relationship Id="rId4" Type="http://schemas.openxmlformats.org/officeDocument/2006/relationships/image" Target="../media/image33.png"/><Relationship Id="rId9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13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BE9CF-F6F7-FAFA-8B8F-05409BB2E598}"/>
              </a:ext>
            </a:extLst>
          </p:cNvPr>
          <p:cNvSpPr/>
          <p:nvPr/>
        </p:nvSpPr>
        <p:spPr>
          <a:xfrm>
            <a:off x="7183609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F72CD1-5A91-487A-797C-27830390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175" y="1816894"/>
            <a:ext cx="2609850" cy="2933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6AE950-1108-D344-B7FC-C0F38C022D25}"/>
              </a:ext>
            </a:extLst>
          </p:cNvPr>
          <p:cNvSpPr/>
          <p:nvPr/>
        </p:nvSpPr>
        <p:spPr>
          <a:xfrm>
            <a:off x="8418176" y="1630070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25D8E-AC2C-47A1-EB4F-C5FAEC4051B3}"/>
              </a:ext>
            </a:extLst>
          </p:cNvPr>
          <p:cNvSpPr txBox="1"/>
          <p:nvPr/>
        </p:nvSpPr>
        <p:spPr>
          <a:xfrm>
            <a:off x="1149955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Supply driven</a:t>
            </a:r>
            <a:endParaRPr lang="fr-CA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CB204-8764-C8CB-0670-F418B182E4F1}"/>
              </a:ext>
            </a:extLst>
          </p:cNvPr>
          <p:cNvSpPr txBox="1"/>
          <p:nvPr/>
        </p:nvSpPr>
        <p:spPr>
          <a:xfrm>
            <a:off x="7612096" y="690231"/>
            <a:ext cx="331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Demand driven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96349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248412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C476-269D-A868-9BF1-1A0B8CD9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6182-D00E-3B7E-4546-A2F41E87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F5BDE5-700D-C0C2-44B5-B6660AF07C61}"/>
              </a:ext>
            </a:extLst>
          </p:cNvPr>
          <p:cNvSpPr/>
          <p:nvPr/>
        </p:nvSpPr>
        <p:spPr>
          <a:xfrm>
            <a:off x="838200" y="143428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888886-AA18-8CA4-6196-525C5335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66" y="2006451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93368-E41A-2E98-F56A-CE3F1D5646BA}"/>
              </a:ext>
            </a:extLst>
          </p:cNvPr>
          <p:cNvSpPr/>
          <p:nvPr/>
        </p:nvSpPr>
        <p:spPr>
          <a:xfrm>
            <a:off x="2072767" y="1819627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997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270082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5F63BB8-7326-0C6A-E0DC-22A6AE6E3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6" t="14610" r="3669" b="43394"/>
          <a:stretch/>
        </p:blipFill>
        <p:spPr>
          <a:xfrm>
            <a:off x="3723441" y="224486"/>
            <a:ext cx="2612045" cy="2932403"/>
          </a:xfrm>
          <a:prstGeom prst="rect">
            <a:avLst/>
          </a:prstGeom>
        </p:spPr>
      </p:pic>
      <p:pic>
        <p:nvPicPr>
          <p:cNvPr id="13" name="Content Placeholder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A141BC-E514-303E-B760-7E309B09A0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52872" r="63422" b="4643"/>
          <a:stretch/>
        </p:blipFill>
        <p:spPr>
          <a:xfrm>
            <a:off x="3723441" y="3243840"/>
            <a:ext cx="2601945" cy="25156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39822-F273-F10B-F3D5-F9478D381F7B}"/>
              </a:ext>
            </a:extLst>
          </p:cNvPr>
          <p:cNvCxnSpPr/>
          <p:nvPr/>
        </p:nvCxnSpPr>
        <p:spPr>
          <a:xfrm>
            <a:off x="5314207" y="3847605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1BDD36-DB51-E10D-C47C-A01CC53F9C72}"/>
              </a:ext>
            </a:extLst>
          </p:cNvPr>
          <p:cNvCxnSpPr/>
          <p:nvPr/>
        </p:nvCxnSpPr>
        <p:spPr>
          <a:xfrm>
            <a:off x="5205350" y="930232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6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1126-6653-C591-0E45-71BE86123413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D1BD06-03A8-F33A-EA62-4E281939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86241-7FCD-94B3-50DE-9FA21877AF3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8E2FD-8014-84D5-AADD-D7A90762D349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DDB3B-AFF8-DA7B-385B-409F8D1149AF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7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62146"/>
          <a:stretch/>
        </p:blipFill>
        <p:spPr>
          <a:xfrm>
            <a:off x="624177" y="618942"/>
            <a:ext cx="4232832" cy="41953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AD4EF-8999-68B0-89F2-06D120B2EB0D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0047D-4508-95A9-E2D6-2A1D1DD0633F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4980-5EF0-3B87-3E18-9F2A3CCF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1ABA-52F2-EA55-CA97-EA1114C3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130DD-7ADB-7653-B10D-1973E9A4C1B6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74DB-4E4F-A205-B5FF-3129998F5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36102"/>
          <a:stretch/>
        </p:blipFill>
        <p:spPr>
          <a:xfrm>
            <a:off x="624177" y="618942"/>
            <a:ext cx="7783554" cy="419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618D3-17FD-5791-23BB-A563FF737D2D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652-F739-AE02-31F4-F5260ADCDF37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BA49-F03A-E5DD-A042-7B73E9D2DE09}"/>
              </a:ext>
            </a:extLst>
          </p:cNvPr>
          <p:cNvSpPr txBox="1"/>
          <p:nvPr/>
        </p:nvSpPr>
        <p:spPr>
          <a:xfrm>
            <a:off x="2426523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B78-34D9-B690-F0F5-7476569BA5BB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BC36-CE67-139A-04BD-12464431AB6D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9172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F88F-E926-62B1-8642-E53A6A04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909-5DE3-653B-0B9A-16FC6A3E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1DA18-2179-795B-C6C8-5ADF54E520D7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6BA-60DD-2D27-7ECE-557E4F2F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440D-72B2-C6BF-740C-156EE49B44E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23C8-EB52-0AD7-3977-7CA9D66424BE}"/>
              </a:ext>
            </a:extLst>
          </p:cNvPr>
          <p:cNvSpPr txBox="1"/>
          <p:nvPr/>
        </p:nvSpPr>
        <p:spPr>
          <a:xfrm>
            <a:off x="6095999" y="4629579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186C0-122E-0730-8B96-B75821550BDE}"/>
              </a:ext>
            </a:extLst>
          </p:cNvPr>
          <p:cNvSpPr txBox="1"/>
          <p:nvPr/>
        </p:nvSpPr>
        <p:spPr>
          <a:xfrm>
            <a:off x="1383476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Stable</a:t>
            </a:r>
            <a:endParaRPr lang="fr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AB1E-FF06-7C58-FDA8-CEA7DDA68DCF}"/>
              </a:ext>
            </a:extLst>
          </p:cNvPr>
          <p:cNvSpPr txBox="1"/>
          <p:nvPr/>
        </p:nvSpPr>
        <p:spPr>
          <a:xfrm>
            <a:off x="5075712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Stable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A182E-C0B9-13E6-A9DB-6034F1893A07}"/>
              </a:ext>
            </a:extLst>
          </p:cNvPr>
          <p:cNvSpPr txBox="1"/>
          <p:nvPr/>
        </p:nvSpPr>
        <p:spPr>
          <a:xfrm>
            <a:off x="8864931" y="154379"/>
            <a:ext cx="31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Unstable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5814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6DFD6-1C99-DC7F-A827-D7C429E83AC8}"/>
              </a:ext>
            </a:extLst>
          </p:cNvPr>
          <p:cNvSpPr txBox="1"/>
          <p:nvPr/>
        </p:nvSpPr>
        <p:spPr>
          <a:xfrm>
            <a:off x="8976510" y="3429000"/>
            <a:ext cx="31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for all environments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  </a:t>
            </a:r>
            <a:r>
              <a:rPr lang="en-US" dirty="0">
                <a:sym typeface="Wingdings" panose="05000000000000000000" pitchFamily="2" charset="2"/>
              </a:rPr>
              <a:t>→  Attractor</a:t>
            </a:r>
          </a:p>
          <a:p>
            <a:r>
              <a:rPr lang="en-US" dirty="0">
                <a:sym typeface="Wingdings" panose="05000000000000000000" pitchFamily="2" charset="2"/>
              </a:rPr>
              <a:t>Attractor →  NSC feedback</a:t>
            </a:r>
          </a:p>
          <a:p>
            <a:r>
              <a:rPr lang="en-US" dirty="0">
                <a:sym typeface="Wingdings" panose="05000000000000000000" pitchFamily="2" charset="2"/>
              </a:rPr>
              <a:t>Complex environment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→ Complex attractor </a:t>
            </a:r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5" y="1319645"/>
            <a:ext cx="6004168" cy="45031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483AB-B4BD-214A-3BF6-ECEF06A462E8}"/>
              </a:ext>
            </a:extLst>
          </p:cNvPr>
          <p:cNvCxnSpPr>
            <a:cxnSpLocks/>
          </p:cNvCxnSpPr>
          <p:nvPr/>
        </p:nvCxnSpPr>
        <p:spPr>
          <a:xfrm flipH="1">
            <a:off x="1971304" y="2375065"/>
            <a:ext cx="944088" cy="1053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E2268-34E9-1080-44E8-F31DB6F65D12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31214C-B58C-9891-3DB1-C0DAB119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CE1C8-8613-71FA-66DD-F04A292B452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EBE72-A675-F85F-8641-A3B75B8D070F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3C74A-93BC-72E8-F9DB-47024C39CC95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6327008" y="3365463"/>
            <a:ext cx="3667249" cy="3373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6E66-1A05-939D-1C58-E2B0C82F111D}"/>
              </a:ext>
            </a:extLst>
          </p:cNvPr>
          <p:cNvSpPr txBox="1"/>
          <p:nvPr/>
        </p:nvSpPr>
        <p:spPr>
          <a:xfrm>
            <a:off x="7640484" y="1682670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124A-BF5F-8AA9-0255-3202740AA982}"/>
              </a:ext>
            </a:extLst>
          </p:cNvPr>
          <p:cNvSpPr txBox="1"/>
          <p:nvPr/>
        </p:nvSpPr>
        <p:spPr>
          <a:xfrm>
            <a:off x="9820466" y="4790121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1126-6653-C591-0E45-71BE86123413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D1BD06-03A8-F33A-EA62-4E281939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86241-7FCD-94B3-50DE-9FA21877AF3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8E2FD-8014-84D5-AADD-D7A90762D349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DDB3B-AFF8-DA7B-385B-409F8D1149AF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CC0EDC-8A4D-7EDF-061F-ED7E430B5E2B}"/>
              </a:ext>
            </a:extLst>
          </p:cNvPr>
          <p:cNvSpPr/>
          <p:nvPr/>
        </p:nvSpPr>
        <p:spPr>
          <a:xfrm>
            <a:off x="877084" y="1319645"/>
            <a:ext cx="4013859" cy="3866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31E1D-2792-7930-5A83-537C4B6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BBADB33-BD34-B934-1A11-8F44CC7C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10983" r="8632" b="4249"/>
          <a:stretch/>
        </p:blipFill>
        <p:spPr>
          <a:xfrm>
            <a:off x="1203755" y="1390896"/>
            <a:ext cx="3620316" cy="342589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265C-2743-AD4A-E6AB-D0BD5F6BE36B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A3B520-03E0-2854-66B6-8113FC11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51EDF-BF49-643B-EB29-3D4FFB9E37CC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CFFE4-C7D1-39F3-7558-FC945ED85624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A001-FC22-58C1-49DC-71CF7357D573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DDF68-A232-47A8-FD07-D07172FFB5EE}"/>
              </a:ext>
            </a:extLst>
          </p:cNvPr>
          <p:cNvSpPr txBox="1"/>
          <p:nvPr/>
        </p:nvSpPr>
        <p:spPr>
          <a:xfrm>
            <a:off x="2548535" y="4816791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7B8D-6D24-18A1-C8C3-7DF1BB1C964D}"/>
              </a:ext>
            </a:extLst>
          </p:cNvPr>
          <p:cNvSpPr txBox="1"/>
          <p:nvPr/>
        </p:nvSpPr>
        <p:spPr>
          <a:xfrm rot="16200000">
            <a:off x="361718" y="2802688"/>
            <a:ext cx="13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6"/>
          <a:stretch/>
        </p:blipFill>
        <p:spPr>
          <a:xfrm>
            <a:off x="255262" y="340478"/>
            <a:ext cx="6181164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613-D6D9-135E-9A52-094B7833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147D-B413-482D-5586-8871942E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32C348-2BD5-4180-5F44-64E2498F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A2C93-FFB9-4435-A587-9B3753F82F03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</TotalTime>
  <Words>219</Words>
  <Application>Microsoft Office PowerPoint</Application>
  <PresentationFormat>Widescreen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2022-08-03T14:47:52Z</dcterms:modified>
</cp:coreProperties>
</file>